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Alice" pitchFamily="2" charset="0"/>
      <p:regular r:id="rId13"/>
    </p:embeddedFont>
    <p:embeddedFont>
      <p:font typeface="Arial" panose="020B0604020202020204" pitchFamily="34" charset="0"/>
      <p:regular r:id="rId14"/>
    </p:embeddedFont>
    <p:embeddedFont>
      <p:font typeface="Bright Sunshine Caps" pitchFamily="2" charset="0"/>
      <p:regular r:id="rId15"/>
    </p:embeddedFont>
    <p:embeddedFont>
      <p:font typeface="Calibri (MS) Bold" panose="020F0702030404030204" pitchFamily="34" charset="0"/>
      <p:regular r:id="rId16"/>
    </p:embeddedFont>
    <p:embeddedFont>
      <p:font typeface="IBM Plex Sans Condensed" panose="020000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5.fntdata" /><Relationship Id="rId2" Type="http://schemas.openxmlformats.org/officeDocument/2006/relationships/slide" Target="slides/slide1.xml" /><Relationship Id="rId16" Type="http://schemas.openxmlformats.org/officeDocument/2006/relationships/font" Target="fonts/font4.fntdata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font" Target="fonts/font3.fntdata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svg" /><Relationship Id="rId5" Type="http://schemas.openxmlformats.org/officeDocument/2006/relationships/image" Target="../media/image4.png" /><Relationship Id="rId4" Type="http://schemas.openxmlformats.org/officeDocument/2006/relationships/image" Target="../media/image3.svg" /><Relationship Id="rId9" Type="http://schemas.openxmlformats.org/officeDocument/2006/relationships/image" Target="../media/image8.jpe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 /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8.jpe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8.jpe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8.jpe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0.jpe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0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8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0.jpe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0.jpeg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 /><Relationship Id="rId3" Type="http://schemas.openxmlformats.org/officeDocument/2006/relationships/image" Target="../media/image9.jpeg" /><Relationship Id="rId7" Type="http://schemas.openxmlformats.org/officeDocument/2006/relationships/image" Target="../media/image8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3.jpeg" /><Relationship Id="rId5" Type="http://schemas.openxmlformats.org/officeDocument/2006/relationships/image" Target="../media/image12.jpeg" /><Relationship Id="rId4" Type="http://schemas.openxmlformats.org/officeDocument/2006/relationships/image" Target="../media/image11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3978" y="2003422"/>
            <a:ext cx="279397" cy="679447"/>
          </a:xfrm>
          <a:custGeom>
            <a:avLst/>
            <a:gdLst/>
            <a:ahLst/>
            <a:cxnLst/>
            <a:rect l="l" t="t" r="r" b="b"/>
            <a:pathLst>
              <a:path w="279397" h="679447">
                <a:moveTo>
                  <a:pt x="0" y="0"/>
                </a:moveTo>
                <a:lnTo>
                  <a:pt x="279397" y="0"/>
                </a:lnTo>
                <a:lnTo>
                  <a:pt x="279397" y="679447"/>
                </a:lnTo>
                <a:lnTo>
                  <a:pt x="0" y="679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503" y="1403347"/>
            <a:ext cx="384172" cy="574672"/>
          </a:xfrm>
          <a:custGeom>
            <a:avLst/>
            <a:gdLst/>
            <a:ahLst/>
            <a:cxnLst/>
            <a:rect l="l" t="t" r="r" b="b"/>
            <a:pathLst>
              <a:path w="384172" h="574672">
                <a:moveTo>
                  <a:pt x="0" y="0"/>
                </a:moveTo>
                <a:lnTo>
                  <a:pt x="384172" y="0"/>
                </a:lnTo>
                <a:lnTo>
                  <a:pt x="384172" y="574672"/>
                </a:lnTo>
                <a:lnTo>
                  <a:pt x="0" y="574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3503" y="-63503"/>
            <a:ext cx="2425132" cy="6984997"/>
          </a:xfrm>
          <a:custGeom>
            <a:avLst/>
            <a:gdLst/>
            <a:ahLst/>
            <a:cxnLst/>
            <a:rect l="l" t="t" r="r" b="b"/>
            <a:pathLst>
              <a:path w="2425132" h="6984997">
                <a:moveTo>
                  <a:pt x="0" y="0"/>
                </a:moveTo>
                <a:lnTo>
                  <a:pt x="2425131" y="0"/>
                </a:lnTo>
                <a:lnTo>
                  <a:pt x="2425131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96859" y="1590663"/>
            <a:ext cx="7257640" cy="1370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59"/>
              </a:lnSpc>
            </a:pPr>
            <a:r>
              <a:rPr lang="en-US" sz="7899" spc="-86">
                <a:solidFill>
                  <a:srgbClr val="000000"/>
                </a:solidFill>
                <a:latin typeface="Bright Sunshine Caps"/>
                <a:ea typeface="Bright Sunshine Caps"/>
                <a:cs typeface="Bright Sunshine Caps"/>
                <a:sym typeface="Bright Sunshine Caps"/>
              </a:rPr>
              <a:t>DIGITAL PORTFOLIO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68299" y="2706907"/>
            <a:ext cx="7257640" cy="16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STUDENT NAME: ARSHIYA D</a:t>
            </a:r>
          </a:p>
          <a:p>
            <a:pPr algn="l">
              <a:lnSpc>
                <a:spcPts val="3642"/>
              </a:lnSpc>
            </a:pPr>
            <a:r>
              <a:rPr lang="en-US" sz="1803" b="1" spc="-3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REGISTER NO AND NMID:  34624U18003 &amp; astvu346m24607  DEPARTMENT:B.SC.COMPUTER SCIENCE  COLLEGE/UNIVERSITY: M.M.E.S. WOMEN’S ARTS AND SCIENCES COLLEGE &amp; THIRUVALLUR UNIVERSITY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3E220C-6C15-1854-945F-718FE536C1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4" y="-12850"/>
            <a:ext cx="12378716" cy="6858000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D20E82C8-1D42-4A01-5D72-767710D490CC}"/>
              </a:ext>
            </a:extLst>
          </p:cNvPr>
          <p:cNvSpPr txBox="1"/>
          <p:nvPr/>
        </p:nvSpPr>
        <p:spPr>
          <a:xfrm>
            <a:off x="1064647" y="1463301"/>
            <a:ext cx="10562731" cy="12960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059"/>
              </a:lnSpc>
            </a:pPr>
            <a:r>
              <a:rPr lang="en-US" sz="7899" spc="-86" dirty="0">
                <a:solidFill>
                  <a:srgbClr val="000000"/>
                </a:solidFill>
                <a:latin typeface="Bright Sunshine Caps"/>
                <a:ea typeface="Bright Sunshine Caps"/>
                <a:cs typeface="Dreaming Outloud Script Pro" panose="03050502040304050704" pitchFamily="66" charset="0"/>
                <a:sym typeface="Bright Sunshine Caps"/>
              </a:rPr>
              <a:t>        DIGITAL PORTFOLIO 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88D88301-F6D4-2E89-F609-982FEE95CF9D}"/>
              </a:ext>
            </a:extLst>
          </p:cNvPr>
          <p:cNvSpPr txBox="1"/>
          <p:nvPr/>
        </p:nvSpPr>
        <p:spPr>
          <a:xfrm>
            <a:off x="2117332" y="4077873"/>
            <a:ext cx="7823359" cy="16760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000" b="1" spc="1" dirty="0">
                <a:solidFill>
                  <a:srgbClr val="000000"/>
                </a:solidFill>
                <a:latin typeface="Aparajita" panose="02020603050405020304" pitchFamily="18" charset="0"/>
                <a:ea typeface="Calibri (MS) Bold"/>
                <a:cs typeface="Aparajita" panose="02020603050405020304" pitchFamily="18" charset="0"/>
                <a:sym typeface="Calibri (MS) Bold"/>
              </a:rPr>
              <a:t>STUDENT NAME: AYSHA SIDDIQUA.K </a:t>
            </a:r>
          </a:p>
          <a:p>
            <a:pPr algn="l">
              <a:lnSpc>
                <a:spcPts val="3642"/>
              </a:lnSpc>
            </a:pPr>
            <a:r>
              <a:rPr lang="en-US" sz="2000" b="1" spc="-3" dirty="0">
                <a:solidFill>
                  <a:srgbClr val="000000"/>
                </a:solidFill>
                <a:latin typeface="Aparajita" panose="02020603050405020304" pitchFamily="18" charset="0"/>
                <a:ea typeface="Calibri (MS) Bold"/>
                <a:cs typeface="Aparajita" panose="02020603050405020304" pitchFamily="18" charset="0"/>
                <a:sym typeface="Calibri (MS) Bold"/>
              </a:rPr>
              <a:t>REGISTER NO AND NMID:  34624U18007 &amp; 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astvu346m24614</a:t>
            </a:r>
            <a:r>
              <a:rPr lang="en-US" sz="2000" b="1" spc="-3" dirty="0">
                <a:solidFill>
                  <a:srgbClr val="000000"/>
                </a:solidFill>
                <a:latin typeface="Aparajita" panose="02020603050405020304" pitchFamily="18" charset="0"/>
                <a:ea typeface="Calibri (MS) Bold"/>
                <a:cs typeface="Aparajita" panose="02020603050405020304" pitchFamily="18" charset="0"/>
                <a:sym typeface="Calibri (MS) Bold"/>
              </a:rPr>
              <a:t> DEPARTMENT:B.SC.COMPUTER SCIENCE  COLLEGE/UNIVERSITY: M.M.E.S. WOMEN’S ARTS AND SCIENCES COLLEGE &amp; THIRUVALLUR UNIVERSITY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052" b="-4005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33802" y="986504"/>
            <a:ext cx="2832306" cy="62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sz="3604" spc="-39">
                <a:solidFill>
                  <a:srgbClr val="000000"/>
                </a:solidFill>
                <a:latin typeface="Bright Sunshine Caps"/>
                <a:ea typeface="Bright Sunshine Caps"/>
                <a:cs typeface="Bright Sunshine Caps"/>
                <a:sym typeface="Bright Sunshine Caps"/>
              </a:rPr>
              <a:t>CONCLUSION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33802" y="2131133"/>
            <a:ext cx="136246" cy="171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29"/>
              </a:lnSpc>
            </a:pPr>
            <a:r>
              <a:rPr lang="en-US" sz="30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• •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62783" y="3792388"/>
            <a:ext cx="2328786" cy="834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spc="-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Benefits of society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2783" y="2287343"/>
            <a:ext cx="3017920" cy="1253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spc="-26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Highlights of my project Final summary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A810E4-CA11-A390-AA56-BF2DA5C68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" y="-1"/>
            <a:ext cx="12189892" cy="6857999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3477A7D4-4D22-B6C1-9649-B4A893EF0358}"/>
              </a:ext>
            </a:extLst>
          </p:cNvPr>
          <p:cNvSpPr txBox="1"/>
          <p:nvPr/>
        </p:nvSpPr>
        <p:spPr>
          <a:xfrm>
            <a:off x="3943969" y="1036145"/>
            <a:ext cx="2832306" cy="58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sz="3604" spc="-39" dirty="0">
                <a:solidFill>
                  <a:srgbClr val="000000"/>
                </a:solidFill>
                <a:latin typeface="Bright Sunshine Caps"/>
                <a:ea typeface="Bright Sunshine Caps"/>
                <a:cs typeface="Bright Sunshine Caps"/>
                <a:sym typeface="Bright Sunshine Caps"/>
              </a:rPr>
              <a:t>    CONCLUSION 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B1B95757-C6C0-7C38-E353-468D44526211}"/>
              </a:ext>
            </a:extLst>
          </p:cNvPr>
          <p:cNvSpPr txBox="1"/>
          <p:nvPr/>
        </p:nvSpPr>
        <p:spPr>
          <a:xfrm>
            <a:off x="4797161" y="2378431"/>
            <a:ext cx="3017920" cy="127477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b="1" spc="-26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Highlights of my project Final summary 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1156E16-7A75-FB05-2E9B-567F49A128C8}"/>
              </a:ext>
            </a:extLst>
          </p:cNvPr>
          <p:cNvSpPr txBox="1"/>
          <p:nvPr/>
        </p:nvSpPr>
        <p:spPr>
          <a:xfrm>
            <a:off x="4931607" y="4209519"/>
            <a:ext cx="2328786" cy="8342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b="1" spc="-24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Benefits of society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3503" y="0"/>
            <a:ext cx="12304878" cy="6921494"/>
          </a:xfrm>
          <a:custGeom>
            <a:avLst/>
            <a:gdLst/>
            <a:ahLst/>
            <a:cxnLst/>
            <a:rect l="l" t="t" r="r" b="b"/>
            <a:pathLst>
              <a:path w="12304878" h="6921494">
                <a:moveTo>
                  <a:pt x="0" y="0"/>
                </a:moveTo>
                <a:lnTo>
                  <a:pt x="12304877" y="0"/>
                </a:lnTo>
                <a:lnTo>
                  <a:pt x="12304877" y="6921494"/>
                </a:lnTo>
                <a:lnTo>
                  <a:pt x="0" y="6921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052" b="-4005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35805" y="2285714"/>
            <a:ext cx="2472719" cy="61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sz="3604" spc="-39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THANK YOU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73748" y="2746200"/>
            <a:ext cx="3644503" cy="120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4"/>
              </a:lnSpc>
            </a:pPr>
            <a:r>
              <a:rPr lang="en-US" sz="6960">
                <a:solidFill>
                  <a:srgbClr val="000000"/>
                </a:solidFill>
                <a:latin typeface="Bright Sunshine Caps"/>
                <a:ea typeface="Bright Sunshine Caps"/>
                <a:cs typeface="Bright Sunshine Caps"/>
                <a:sym typeface="Bright Sunshine Caps"/>
              </a:rPr>
              <a:t>THANKYOU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B7438-C7CA-8241-BEFD-FC4827685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76" y="29416"/>
            <a:ext cx="12304877" cy="6892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B376A4-D537-91D1-E1DE-2FEBFF70C6CC}"/>
              </a:ext>
            </a:extLst>
          </p:cNvPr>
          <p:cNvSpPr txBox="1"/>
          <p:nvPr/>
        </p:nvSpPr>
        <p:spPr>
          <a:xfrm>
            <a:off x="1345875" y="2639733"/>
            <a:ext cx="9486121" cy="15696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9600" b="1" dirty="0">
                <a:solidFill>
                  <a:schemeClr val="tx1"/>
                </a:solidFill>
                <a:latin typeface="Cochocib Script Latin Pro" panose="02000503000000020003" pitchFamily="2" charset="0"/>
              </a:rPr>
              <a:t>              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052" b="-4005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54455" y="905351"/>
            <a:ext cx="6636887" cy="438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7"/>
              </a:lnSpc>
            </a:pPr>
            <a:r>
              <a:rPr lang="en-US" sz="3604" spc="-3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PROBLEM STATEMENT PROJECT OVERVIEW END USERS TOOLS AND TECHNOLOGIES PORTFOLIO DESIGN AND LAYOUT FEATURES AND FUNCTIONALITY RESULTS AND SCREENSHOT CONCLUSION GITHUBLINK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2C853-9E06-80EB-B26B-9DCFF194F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3" y="0"/>
            <a:ext cx="12232673" cy="686033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ED0B040-64F0-C292-E603-69197FB389C9}"/>
              </a:ext>
            </a:extLst>
          </p:cNvPr>
          <p:cNvSpPr txBox="1"/>
          <p:nvPr/>
        </p:nvSpPr>
        <p:spPr>
          <a:xfrm>
            <a:off x="1506855" y="1057751"/>
            <a:ext cx="6636887" cy="438835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897"/>
              </a:lnSpc>
            </a:pPr>
            <a:r>
              <a:rPr lang="en-US" sz="3604" spc="-39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PROBLEM STATEMENT PROJECT OVERVIEW END USERS TOOLS AND TECHNOLOGIES PORTFOLIO DESIGN AND LAYOUT FEATURES AND FUNCTIONALITY RESULTS AND SCREENSHOT CONCLUSION GITHUBLINK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052" b="-4005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33802" y="739492"/>
            <a:ext cx="4234682" cy="62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sz="3604" spc="-39">
                <a:solidFill>
                  <a:srgbClr val="000000"/>
                </a:solidFill>
                <a:latin typeface="Bright Sunshine Caps"/>
                <a:ea typeface="Bright Sunshine Caps"/>
                <a:cs typeface="Bright Sunshine Caps"/>
                <a:sym typeface="Bright Sunshine Caps"/>
              </a:rPr>
              <a:t>PROBLEM STATEMENT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3802" y="2246113"/>
            <a:ext cx="10142220" cy="218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1"/>
              </a:lnSpc>
            </a:pPr>
            <a:r>
              <a:rPr lang="en-US" sz="2450" spc="-26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In today’s digital era, traditional resumes alone are not enough to showcase skills and project effectively. Many students and professionals lack a structured online presence to highlight their work.Adigital portfolio provides an interactive and accessible platform to present achievement, skills and experience.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CCB6B-256E-0329-CD53-226D53D95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0665"/>
            <a:ext cx="12191999" cy="6898665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9C41A978-F994-0E05-C6AE-A4D6DE504363}"/>
              </a:ext>
            </a:extLst>
          </p:cNvPr>
          <p:cNvSpPr txBox="1"/>
          <p:nvPr/>
        </p:nvSpPr>
        <p:spPr>
          <a:xfrm>
            <a:off x="1386202" y="891892"/>
            <a:ext cx="4234682" cy="58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sz="3604" spc="-39" dirty="0">
                <a:solidFill>
                  <a:srgbClr val="000000"/>
                </a:solidFill>
                <a:latin typeface="Bright Sunshine Caps"/>
                <a:ea typeface="Bright Sunshine Caps"/>
                <a:cs typeface="Bright Sunshine Caps"/>
                <a:sym typeface="Bright Sunshine Caps"/>
              </a:rPr>
              <a:t>   PROBLEM STATEMENT 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DBB5338C-FDB3-EB90-F93F-8BD80E6A152F}"/>
              </a:ext>
            </a:extLst>
          </p:cNvPr>
          <p:cNvSpPr txBox="1"/>
          <p:nvPr/>
        </p:nvSpPr>
        <p:spPr>
          <a:xfrm>
            <a:off x="1233802" y="2142455"/>
            <a:ext cx="9472477" cy="2669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1"/>
              </a:lnSpc>
            </a:pPr>
            <a:r>
              <a:rPr lang="en-US" sz="2800" b="1" spc="-26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In today’s digital era, traditional resumes alone are not enough to showcase skills and project effectively. Many students and professionals lack a structured online presence to highlight their work. A digital portfolio provides an interactive and accessible platform to present achievement, skills and experience.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052" b="-4005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33802" y="986504"/>
            <a:ext cx="4068432" cy="62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sz="3604" spc="-39">
                <a:solidFill>
                  <a:srgbClr val="000000"/>
                </a:solidFill>
                <a:latin typeface="Bright Sunshine Caps"/>
                <a:ea typeface="Bright Sunshine Caps"/>
                <a:cs typeface="Bright Sunshine Caps"/>
                <a:sym typeface="Bright Sunshine Caps"/>
              </a:rPr>
              <a:t>PROJECT OVERVIEW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3802" y="2131133"/>
            <a:ext cx="136246" cy="171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29"/>
              </a:lnSpc>
            </a:pPr>
            <a:r>
              <a:rPr lang="en-US" sz="30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• •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2783" y="2287343"/>
            <a:ext cx="6038540" cy="1672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spc="-26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Brief summary of my project What my portfolio contains (about me, projects, skills, contact). Main idea: showcase personal achievement, skills, and projects.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4DCE1-FFE8-4557-0A9D-4DC1C41CA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9CE01C3A-2027-65B5-DDEE-F3183ECECA41}"/>
              </a:ext>
            </a:extLst>
          </p:cNvPr>
          <p:cNvSpPr txBox="1"/>
          <p:nvPr/>
        </p:nvSpPr>
        <p:spPr>
          <a:xfrm>
            <a:off x="1386202" y="1138904"/>
            <a:ext cx="4068432" cy="622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sz="3604" spc="-39" dirty="0">
                <a:solidFill>
                  <a:srgbClr val="000000"/>
                </a:solidFill>
                <a:latin typeface="Bright Sunshine Caps"/>
                <a:ea typeface="Bright Sunshine Caps"/>
                <a:cs typeface="Bright Sunshine Caps"/>
                <a:sym typeface="Bright Sunshine Caps"/>
              </a:rPr>
              <a:t>PROJECT OVERVIEW 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1CCCB88C-CECA-423F-670C-E1F4F8CCA1E2}"/>
              </a:ext>
            </a:extLst>
          </p:cNvPr>
          <p:cNvSpPr txBox="1"/>
          <p:nvPr/>
        </p:nvSpPr>
        <p:spPr>
          <a:xfrm>
            <a:off x="2282964" y="2595816"/>
            <a:ext cx="6038540" cy="21592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800" b="1" spc="-26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Brief summary of my project What my portfolio contains (about me, projects, skills, contact). Main idea: showcase personal achievement, skills, and projects.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052" b="-4005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33802" y="986504"/>
            <a:ext cx="5198088" cy="62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sz="3604" spc="-39">
                <a:solidFill>
                  <a:srgbClr val="000000"/>
                </a:solidFill>
                <a:latin typeface="Bright Sunshine Caps"/>
                <a:ea typeface="Bright Sunshine Caps"/>
                <a:cs typeface="Bright Sunshine Caps"/>
                <a:sym typeface="Bright Sunshine Caps"/>
              </a:rPr>
              <a:t>WHO ARE THE END USERS?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3802" y="2131133"/>
            <a:ext cx="136246" cy="2290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1"/>
              </a:lnSpc>
            </a:pPr>
            <a:r>
              <a:rPr lang="en-US" sz="30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• • •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8634" y="3566133"/>
            <a:ext cx="7608903" cy="941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4"/>
              </a:lnSpc>
            </a:pPr>
            <a:r>
              <a:rPr lang="en-US" sz="2688" spc="-2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Freelancers (to show clients). Professionals(to highlight experience and achievement).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8634" y="2369920"/>
            <a:ext cx="4688424" cy="1253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spc="-26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Students (academic projects, resumes). Job seekers (to share with recruiters).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BFCD86-CE26-D5E3-E9F6-0696D7C37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16615A99-A7D3-B49F-25CB-EC2741F55056}"/>
              </a:ext>
            </a:extLst>
          </p:cNvPr>
          <p:cNvSpPr txBox="1"/>
          <p:nvPr/>
        </p:nvSpPr>
        <p:spPr>
          <a:xfrm>
            <a:off x="1386202" y="1138904"/>
            <a:ext cx="5198088" cy="58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sz="3604" spc="-39" dirty="0">
                <a:solidFill>
                  <a:srgbClr val="000000"/>
                </a:solidFill>
                <a:latin typeface="Bright Sunshine Caps"/>
                <a:ea typeface="Bright Sunshine Caps"/>
                <a:cs typeface="Bright Sunshine Caps"/>
                <a:sym typeface="Bright Sunshine Caps"/>
              </a:rPr>
              <a:t>      WHO ARE THE END USERS?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3006F676-40F0-6691-793E-E04A952BFD12}"/>
              </a:ext>
            </a:extLst>
          </p:cNvPr>
          <p:cNvSpPr txBox="1"/>
          <p:nvPr/>
        </p:nvSpPr>
        <p:spPr>
          <a:xfrm>
            <a:off x="1641034" y="2277595"/>
            <a:ext cx="4688424" cy="127477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b="1" spc="-26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Students (academic projects, resumes). Job seekers (to share with recruiters).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025130A4-1A3D-B216-3745-AFD5FEB8F82E}"/>
              </a:ext>
            </a:extLst>
          </p:cNvPr>
          <p:cNvSpPr txBox="1"/>
          <p:nvPr/>
        </p:nvSpPr>
        <p:spPr>
          <a:xfrm>
            <a:off x="1641034" y="3718533"/>
            <a:ext cx="7608903" cy="9413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764"/>
              </a:lnSpc>
            </a:pPr>
            <a:r>
              <a:rPr lang="en-US" sz="2688" b="1" spc="-29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Freelancers (to show clients). Professionals(to highlight experience and achievement).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052" b="-4005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33802" y="986504"/>
            <a:ext cx="5049584" cy="62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sz="3604" spc="-39">
                <a:solidFill>
                  <a:srgbClr val="000000"/>
                </a:solidFill>
                <a:latin typeface="Bright Sunshine Caps"/>
                <a:ea typeface="Bright Sunshine Caps"/>
                <a:cs typeface="Bright Sunshine Caps"/>
                <a:sym typeface="Bright Sunshine Caps"/>
              </a:rPr>
              <a:t>TOOLS AND TECHNIQUES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3802" y="2131133"/>
            <a:ext cx="136246" cy="2290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1"/>
              </a:lnSpc>
            </a:pPr>
            <a:r>
              <a:rPr lang="en-US" sz="30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• • •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2783" y="2287343"/>
            <a:ext cx="7562927" cy="2134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456" spc="-27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Html: structure (pages, sections). CSS: styling (colours, layouts, responsiveness). JavaScript: interactively(navigation menu, animation, from validation). Mention code editor (VS code)or CODEPEN and hosting platform (GitHub pages).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60767C-C9ED-079D-6C96-C23A27600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2"/>
            <a:ext cx="12191999" cy="6857097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5E1AF676-BF3D-E73E-F6F3-0C57B5FDD534}"/>
              </a:ext>
            </a:extLst>
          </p:cNvPr>
          <p:cNvSpPr txBox="1"/>
          <p:nvPr/>
        </p:nvSpPr>
        <p:spPr>
          <a:xfrm>
            <a:off x="1386202" y="1138904"/>
            <a:ext cx="5049584" cy="622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sz="3604" spc="-39" dirty="0">
                <a:solidFill>
                  <a:srgbClr val="000000"/>
                </a:solidFill>
                <a:latin typeface="Bright Sunshine Caps"/>
                <a:ea typeface="Bright Sunshine Caps"/>
                <a:cs typeface="Bright Sunshine Caps"/>
                <a:sym typeface="Bright Sunshine Caps"/>
              </a:rPr>
              <a:t>TOOLS AND TECHNIQUES 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782243F6-AD31-3ED1-0EEE-41A98BB76C49}"/>
              </a:ext>
            </a:extLst>
          </p:cNvPr>
          <p:cNvSpPr txBox="1"/>
          <p:nvPr/>
        </p:nvSpPr>
        <p:spPr>
          <a:xfrm>
            <a:off x="1615183" y="2439743"/>
            <a:ext cx="7562927" cy="213471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456" b="1" spc="-27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Html: structure (pages, sections). CSS: styling (</a:t>
            </a:r>
            <a:r>
              <a:rPr lang="en-US" sz="2456" b="1" spc="-27" dirty="0" err="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colours</a:t>
            </a:r>
            <a:r>
              <a:rPr lang="en-US" sz="2456" b="1" spc="-27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, layouts, responsiveness). JavaScript: interactively(navigation menu, animation, from validation). Mention code editor (VS code)or CODEPEN and hosting platform (GitHub pages).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052" b="-4005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33802" y="986504"/>
            <a:ext cx="6633620" cy="62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sz="3604" spc="-39">
                <a:solidFill>
                  <a:srgbClr val="000000"/>
                </a:solidFill>
                <a:latin typeface="Bright Sunshine Caps"/>
                <a:ea typeface="Bright Sunshine Caps"/>
                <a:cs typeface="Bright Sunshine Caps"/>
                <a:sym typeface="Bright Sunshine Caps"/>
              </a:rPr>
              <a:t>PORTFOLIO DESIGN AND LAYOUT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3802" y="2131133"/>
            <a:ext cx="136246" cy="342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3"/>
              </a:lnSpc>
            </a:pPr>
            <a:r>
              <a:rPr lang="en-US" sz="30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• • • • •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2783" y="4547949"/>
            <a:ext cx="5147186" cy="834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spc="-26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Contact Responsive layout (mobile+desktopview).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2783" y="3416451"/>
            <a:ext cx="1411453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spc="-2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Projects Skills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2783" y="2216858"/>
            <a:ext cx="3218503" cy="834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spc="-26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Sections included: Home/ about me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134898-B289-0C8E-BE11-CB94FC9B9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606"/>
            <a:ext cx="12192000" cy="6883605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CEB683DF-88ED-D9FD-4C12-D322D9E96FD3}"/>
              </a:ext>
            </a:extLst>
          </p:cNvPr>
          <p:cNvSpPr txBox="1"/>
          <p:nvPr/>
        </p:nvSpPr>
        <p:spPr>
          <a:xfrm>
            <a:off x="1615183" y="2369258"/>
            <a:ext cx="3218503" cy="8342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b="1" spc="-26" dirty="0">
                <a:solidFill>
                  <a:schemeClr val="tx1"/>
                </a:solidFill>
                <a:latin typeface="Alice"/>
                <a:ea typeface="Alice"/>
                <a:cs typeface="Alice"/>
                <a:sym typeface="Alice"/>
              </a:rPr>
              <a:t>Sections included: Home/ about me 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CD9CD846-CD45-F9DC-FA23-6C6A99330BA6}"/>
              </a:ext>
            </a:extLst>
          </p:cNvPr>
          <p:cNvSpPr txBox="1"/>
          <p:nvPr/>
        </p:nvSpPr>
        <p:spPr>
          <a:xfrm>
            <a:off x="1615183" y="4700349"/>
            <a:ext cx="5147186" cy="8342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b="1" spc="-26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Contact Responsive layout (</a:t>
            </a:r>
            <a:r>
              <a:rPr lang="en-US" sz="2404" b="1" spc="-26" dirty="0" err="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mobile+desktopview</a:t>
            </a:r>
            <a:r>
              <a:rPr lang="en-US" sz="2404" b="1" spc="-26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).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DF20779C-F300-6802-351E-F4A5A231292D}"/>
              </a:ext>
            </a:extLst>
          </p:cNvPr>
          <p:cNvSpPr txBox="1"/>
          <p:nvPr/>
        </p:nvSpPr>
        <p:spPr>
          <a:xfrm>
            <a:off x="1615183" y="3568851"/>
            <a:ext cx="1411453" cy="94107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1" spc="-29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Projects Skills 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AD76B68E-9FD5-1BF6-969B-249FAFFFE52A}"/>
              </a:ext>
            </a:extLst>
          </p:cNvPr>
          <p:cNvSpPr txBox="1"/>
          <p:nvPr/>
        </p:nvSpPr>
        <p:spPr>
          <a:xfrm>
            <a:off x="1386202" y="1138904"/>
            <a:ext cx="6633620" cy="622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sz="3604" spc="-39" dirty="0">
                <a:solidFill>
                  <a:srgbClr val="000000"/>
                </a:solidFill>
                <a:latin typeface="Bright Sunshine Caps"/>
                <a:ea typeface="Bright Sunshine Caps"/>
                <a:cs typeface="Bright Sunshine Caps"/>
                <a:sym typeface="Bright Sunshine Caps"/>
              </a:rPr>
              <a:t>PORTFOLIO DESIGN AND LAYOUT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052" b="-4005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33802" y="986504"/>
            <a:ext cx="6168495" cy="62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sz="3604" spc="-39">
                <a:solidFill>
                  <a:srgbClr val="000000"/>
                </a:solidFill>
                <a:latin typeface="Bright Sunshine Caps"/>
                <a:ea typeface="Bright Sunshine Caps"/>
                <a:cs typeface="Bright Sunshine Caps"/>
                <a:sym typeface="Bright Sunshine Caps"/>
              </a:rPr>
              <a:t>FEATURES AND FUNCTIONALITY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3802" y="2131133"/>
            <a:ext cx="136246" cy="2853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29"/>
              </a:lnSpc>
            </a:pPr>
            <a:r>
              <a:rPr lang="en-US" sz="30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• • • •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2783" y="4557474"/>
            <a:ext cx="4106770" cy="40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spc="-26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Responsive design for all devices.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2783" y="2287343"/>
            <a:ext cx="5679129" cy="2091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spc="-26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Navigation bar with smooth scrolling. Project showcase with images/details. Interactive elements (hover effects, animation). Contact form (with validation).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D38621-45C6-1DEB-8207-25F98A58A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6" y="-16080"/>
            <a:ext cx="12176494" cy="685800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161CC2A2-D697-4AD6-56EF-5E72B21484A4}"/>
              </a:ext>
            </a:extLst>
          </p:cNvPr>
          <p:cNvSpPr txBox="1"/>
          <p:nvPr/>
        </p:nvSpPr>
        <p:spPr>
          <a:xfrm>
            <a:off x="1615183" y="2439743"/>
            <a:ext cx="5679129" cy="21468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b="1" spc="-26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Navigation bar with smooth scrolling. Project showcase with images/details. Interactive elements (hover effects, animation). Contact form (with validation).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B7E03522-F559-2A92-AD0F-E33D234B781E}"/>
              </a:ext>
            </a:extLst>
          </p:cNvPr>
          <p:cNvSpPr txBox="1"/>
          <p:nvPr/>
        </p:nvSpPr>
        <p:spPr>
          <a:xfrm>
            <a:off x="1615183" y="4709874"/>
            <a:ext cx="4106770" cy="405660"/>
          </a:xfrm>
          <a:prstGeom prst="rect">
            <a:avLst/>
          </a:pr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spc="-26" dirty="0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Responsive design for all devices.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7FDE7F62-7CAF-6EFA-CB78-953ED3E0C4C5}"/>
              </a:ext>
            </a:extLst>
          </p:cNvPr>
          <p:cNvSpPr txBox="1"/>
          <p:nvPr/>
        </p:nvSpPr>
        <p:spPr>
          <a:xfrm>
            <a:off x="1386202" y="1138904"/>
            <a:ext cx="6168495" cy="622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sz="3604" spc="-39" dirty="0">
                <a:solidFill>
                  <a:srgbClr val="000000"/>
                </a:solidFill>
                <a:latin typeface="Bright Sunshine Caps"/>
                <a:ea typeface="Bright Sunshine Caps"/>
                <a:cs typeface="Bright Sunshine Caps"/>
                <a:sym typeface="Bright Sunshine Caps"/>
              </a:rPr>
              <a:t>FEATURES AND FUNCTIONALITY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052" b="-4005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97853" y="3386109"/>
            <a:ext cx="2859023" cy="668727"/>
          </a:xfrm>
          <a:custGeom>
            <a:avLst/>
            <a:gdLst/>
            <a:ahLst/>
            <a:cxnLst/>
            <a:rect l="l" t="t" r="r" b="b"/>
            <a:pathLst>
              <a:path w="2859023" h="668727">
                <a:moveTo>
                  <a:pt x="0" y="0"/>
                </a:moveTo>
                <a:lnTo>
                  <a:pt x="2859023" y="0"/>
                </a:lnTo>
                <a:lnTo>
                  <a:pt x="2859023" y="668726"/>
                </a:lnTo>
                <a:lnTo>
                  <a:pt x="0" y="668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00963" b="-15709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97853" y="1617698"/>
            <a:ext cx="2859023" cy="1768411"/>
          </a:xfrm>
          <a:custGeom>
            <a:avLst/>
            <a:gdLst/>
            <a:ahLst/>
            <a:cxnLst/>
            <a:rect l="l" t="t" r="r" b="b"/>
            <a:pathLst>
              <a:path w="2859023" h="1768411">
                <a:moveTo>
                  <a:pt x="0" y="0"/>
                </a:moveTo>
                <a:lnTo>
                  <a:pt x="2859023" y="0"/>
                </a:lnTo>
                <a:lnTo>
                  <a:pt x="2859023" y="1768411"/>
                </a:lnTo>
                <a:lnTo>
                  <a:pt x="0" y="1768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5639" b="-5665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97853" y="4046547"/>
            <a:ext cx="2857662" cy="1292255"/>
          </a:xfrm>
          <a:custGeom>
            <a:avLst/>
            <a:gdLst/>
            <a:ahLst/>
            <a:cxnLst/>
            <a:rect l="l" t="t" r="r" b="b"/>
            <a:pathLst>
              <a:path w="2857662" h="1292255">
                <a:moveTo>
                  <a:pt x="0" y="0"/>
                </a:moveTo>
                <a:lnTo>
                  <a:pt x="2857662" y="0"/>
                </a:lnTo>
                <a:lnTo>
                  <a:pt x="2857662" y="1292255"/>
                </a:lnTo>
                <a:lnTo>
                  <a:pt x="0" y="12922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57408" b="-3813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33802" y="986504"/>
            <a:ext cx="5118697" cy="62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sz="3604" spc="-39">
                <a:solidFill>
                  <a:srgbClr val="000000"/>
                </a:solidFill>
                <a:latin typeface="Bright Sunshine Caps"/>
                <a:ea typeface="Bright Sunshine Caps"/>
                <a:cs typeface="Bright Sunshine Caps"/>
                <a:sym typeface="Bright Sunshine Caps"/>
              </a:rPr>
              <a:t>RESULT AND SCREENSHOT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3802" y="2131133"/>
            <a:ext cx="136246" cy="115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32"/>
              </a:lnSpc>
            </a:pPr>
            <a:r>
              <a:rPr lang="en-US" sz="30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53566" y="2801472"/>
            <a:ext cx="4642434" cy="1253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spc="-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Screenshots of each section Before vs after (plain HTML: with CSS&amp;JS).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F03D06-9343-D73E-0CB1-EE9F23FBC7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7BAB2FCC-ABC3-D0D4-55EE-5686623F6A93}"/>
              </a:ext>
            </a:extLst>
          </p:cNvPr>
          <p:cNvSpPr txBox="1"/>
          <p:nvPr/>
        </p:nvSpPr>
        <p:spPr>
          <a:xfrm>
            <a:off x="1096141" y="3037668"/>
            <a:ext cx="4642434" cy="12533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spc="-24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Screenshots of each section Before vs after (plain HTML: with CSS&amp;JS).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5369D155-35D3-AF98-49CD-EDEB051A22D8}"/>
              </a:ext>
            </a:extLst>
          </p:cNvPr>
          <p:cNvSpPr txBox="1"/>
          <p:nvPr/>
        </p:nvSpPr>
        <p:spPr>
          <a:xfrm>
            <a:off x="1386202" y="1138904"/>
            <a:ext cx="4260015" cy="58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sz="3604" spc="-39" dirty="0">
                <a:solidFill>
                  <a:srgbClr val="000000"/>
                </a:solidFill>
                <a:latin typeface="Bright Sunshine Caps"/>
                <a:ea typeface="Bright Sunshine Caps"/>
                <a:cs typeface="Bright Sunshine Caps"/>
                <a:sym typeface="Bright Sunshine Caps"/>
              </a:rPr>
              <a:t>RESULT AND SCREENSHOT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5491-09CB-7C96-A780-9AA3B2CAB7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745" y="577724"/>
            <a:ext cx="4472977" cy="52598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(2).pdf</dc:title>
  <cp:lastModifiedBy>muneera61277@gmail.com</cp:lastModifiedBy>
  <cp:revision>4</cp:revision>
  <dcterms:created xsi:type="dcterms:W3CDTF">2006-08-16T00:00:00Z</dcterms:created>
  <dcterms:modified xsi:type="dcterms:W3CDTF">2025-09-09T15:25:44Z</dcterms:modified>
  <dc:identifier>DAGx6IQ_LtU</dc:identifier>
</cp:coreProperties>
</file>